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90" r:id="rId23"/>
    <p:sldId id="276" r:id="rId24"/>
    <p:sldId id="277" r:id="rId25"/>
    <p:sldId id="278" r:id="rId26"/>
    <p:sldId id="279" r:id="rId27"/>
    <p:sldId id="281" r:id="rId28"/>
    <p:sldId id="289" r:id="rId29"/>
    <p:sldId id="280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lmu.edu/~ray/notes/paradigms/#:~:text=A%20programming%20paradigm%20is%20a,thing%20(like%20a%20language)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guvi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F1561-A975-7542-BE90-A8C59765D0DC}"/>
              </a:ext>
            </a:extLst>
          </p:cNvPr>
          <p:cNvSpPr/>
          <p:nvPr/>
        </p:nvSpPr>
        <p:spPr>
          <a:xfrm>
            <a:off x="157535" y="5858920"/>
            <a:ext cx="11876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3"/>
              </a:rPr>
              <a:t>https://cs.lmu.edu/~ray/notes/paradigms/#:~:text=A%20programming%20paradigm%20is%20a,thing%20(like%20a%20language).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C3B4-D36A-9043-AFF1-4F8AAD41490E}"/>
              </a:ext>
            </a:extLst>
          </p:cNvPr>
          <p:cNvSpPr/>
          <p:nvPr/>
        </p:nvSpPr>
        <p:spPr>
          <a:xfrm>
            <a:off x="157535" y="5489588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Programming Paradigms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31C93F0A-F350-D648-9C32-5655AC59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Postman</a:t>
            </a:r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ask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Tasks</a:t>
            </a:r>
          </a:p>
        </p:txBody>
      </p:sp>
      <p:sp>
        <p:nvSpPr>
          <p:cNvPr id="311" name="Difference between HTTP1.1 vs 2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2"/>
          <p:cNvSpPr txBox="1">
            <a:spLocks noGrp="1"/>
          </p:cNvSpPr>
          <p:nvPr>
            <p:ph type="title"/>
          </p:nvPr>
        </p:nvSpPr>
        <p:spPr>
          <a:xfrm>
            <a:off x="1904996" y="417512"/>
            <a:ext cx="5646747" cy="57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86966">
              <a:defRPr sz="3700"/>
            </a:lvl1pPr>
          </a:lstStyle>
          <a:p>
            <a:r>
              <a:t>Web Content</a:t>
            </a:r>
          </a:p>
        </p:txBody>
      </p:sp>
      <p:sp>
        <p:nvSpPr>
          <p:cNvPr id="315" name="Rectangle 3"/>
          <p:cNvSpPr txBox="1">
            <a:spLocks noGrp="1"/>
          </p:cNvSpPr>
          <p:nvPr>
            <p:ph type="body" idx="1"/>
          </p:nvPr>
        </p:nvSpPr>
        <p:spPr>
          <a:xfrm>
            <a:off x="261258" y="1220784"/>
            <a:ext cx="12066814" cy="5224471"/>
          </a:xfrm>
          <a:prstGeom prst="rect">
            <a:avLst/>
          </a:prstGeom>
        </p:spPr>
        <p:txBody>
          <a:bodyPr/>
          <a:lstStyle/>
          <a:p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marL="685800" lvl="1" indent="-228600">
              <a:spcBef>
                <a:spcPts val="500"/>
              </a:spcBef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r>
              <a:t>Example MIME types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marL="0" lvl="1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789</Words>
  <Application>Microsoft Macintosh PowerPoint</Application>
  <PresentationFormat>Widescreen</PresentationFormat>
  <Paragraphs>135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Postman</vt:lpstr>
      <vt:lpstr>PowerPoint Presentation</vt:lpstr>
      <vt:lpstr>Tasks</vt:lpstr>
      <vt:lpstr>Web Content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6</cp:revision>
  <dcterms:modified xsi:type="dcterms:W3CDTF">2020-07-19T10:03:50Z</dcterms:modified>
</cp:coreProperties>
</file>